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8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81897-34F7-4C41-8374-25712E02F701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1AAC4-D0AF-41A5-BB5E-C4FB90B7A0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037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1AAC4-D0AF-41A5-BB5E-C4FB90B7A00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363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894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904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6005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74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654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720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240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802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71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874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3FB41-7D74-4970-A953-4FF577FCBDB8}" type="datetimeFigureOut">
              <a:rPr lang="tr-TR" smtClean="0"/>
              <a:t>8.10.2015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CAD4E9-249D-4C7E-A98E-C1D319FEF13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95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9970" y="5998845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1" y="4425042"/>
            <a:ext cx="4302339" cy="1631468"/>
          </a:xfrm>
          <a:prstGeom prst="rect">
            <a:avLst/>
          </a:prstGeom>
        </p:spPr>
      </p:pic>
      <p:pic>
        <p:nvPicPr>
          <p:cNvPr id="12" name="Pictur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730"/>
            <a:ext cx="7684850" cy="40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9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430" y="307629"/>
            <a:ext cx="1115570" cy="1115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490" y="6182287"/>
            <a:ext cx="3125510" cy="422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42248"/>
            <a:ext cx="767442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tr-T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About</a:t>
            </a:r>
            <a:r>
              <a:rPr lang="tr-TR" altLang="tr-T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tr-TR" altLang="tr-TR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tr-TR" altLang="tr-TR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</a:t>
            </a:r>
            <a:endParaRPr lang="tr-TR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" y="1894703"/>
            <a:ext cx="743876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altLang="tr-TR" sz="2000" dirty="0" err="1" smtClean="0"/>
              <a:t>Çankaya</a:t>
            </a:r>
            <a:r>
              <a:rPr lang="en-US" altLang="tr-TR" sz="2000" dirty="0" smtClean="0"/>
              <a:t> University is a foundation university and established by </a:t>
            </a:r>
            <a:r>
              <a:rPr lang="en-US" altLang="tr-TR" sz="2000" dirty="0" err="1" smtClean="0"/>
              <a:t>Sıtkı</a:t>
            </a:r>
            <a:r>
              <a:rPr lang="en-US" altLang="tr-TR" sz="2000" dirty="0" smtClean="0"/>
              <a:t> Alp Education Foundation </a:t>
            </a:r>
            <a:r>
              <a:rPr lang="tr-TR" altLang="tr-TR" sz="2000" dirty="0" smtClean="0"/>
              <a:t>in 1997.</a:t>
            </a:r>
          </a:p>
          <a:p>
            <a:pPr algn="just">
              <a:lnSpc>
                <a:spcPct val="110000"/>
              </a:lnSpc>
            </a:pPr>
            <a:r>
              <a:rPr lang="tr-TR" altLang="tr-TR" sz="2000" dirty="0" smtClean="0"/>
              <a:t/>
            </a:r>
            <a:br>
              <a:rPr lang="tr-TR" altLang="tr-TR" sz="2000" dirty="0" smtClean="0"/>
            </a:br>
            <a:r>
              <a:rPr lang="tr-TR" altLang="tr-TR" sz="2000" dirty="0" smtClean="0"/>
              <a:t>Çankaya </a:t>
            </a:r>
            <a:r>
              <a:rPr lang="tr-TR" altLang="tr-TR" sz="2000" dirty="0" err="1" smtClean="0"/>
              <a:t>University</a:t>
            </a:r>
            <a:r>
              <a:rPr lang="tr-TR" altLang="tr-TR" sz="2000" dirty="0" smtClean="0"/>
              <a:t> is a </a:t>
            </a:r>
            <a:r>
              <a:rPr lang="tr-TR" altLang="tr-TR" sz="2000" dirty="0" err="1" smtClean="0"/>
              <a:t>non-profit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organization</a:t>
            </a:r>
            <a:r>
              <a:rPr lang="tr-TR" altLang="tr-TR" sz="2000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tr-TR" altLang="tr-TR" sz="2000" dirty="0" smtClean="0"/>
          </a:p>
          <a:p>
            <a:pPr algn="just">
              <a:lnSpc>
                <a:spcPct val="110000"/>
              </a:lnSpc>
            </a:pPr>
            <a:r>
              <a:rPr lang="tr-TR" altLang="tr-TR" sz="2000" dirty="0" err="1" smtClean="0"/>
              <a:t>Students</a:t>
            </a:r>
            <a:r>
              <a:rPr lang="tr-TR" altLang="tr-TR" sz="2000" dirty="0" smtClean="0"/>
              <a:t> of Çankaya </a:t>
            </a:r>
            <a:r>
              <a:rPr lang="tr-TR" altLang="tr-TR" sz="2000" dirty="0" err="1" smtClean="0"/>
              <a:t>University</a:t>
            </a:r>
            <a:r>
              <a:rPr lang="tr-TR" altLang="tr-TR" sz="2000" dirty="0" smtClean="0"/>
              <a:t> in </a:t>
            </a:r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associate</a:t>
            </a:r>
            <a:r>
              <a:rPr lang="tr-TR" altLang="tr-TR" sz="2000" dirty="0" smtClean="0"/>
              <a:t>, </a:t>
            </a:r>
            <a:r>
              <a:rPr lang="tr-TR" altLang="tr-TR" sz="2000" dirty="0" err="1" smtClean="0"/>
              <a:t>undergraduate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and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graduate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programs</a:t>
            </a:r>
            <a:r>
              <a:rPr lang="tr-TR" altLang="tr-TR" sz="2000" dirty="0" smtClean="0"/>
              <a:t> pay a </a:t>
            </a:r>
            <a:r>
              <a:rPr lang="tr-TR" altLang="tr-TR" sz="2000" dirty="0" err="1" smtClean="0"/>
              <a:t>tuition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fee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for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each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academic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year</a:t>
            </a:r>
            <a:r>
              <a:rPr lang="tr-TR" altLang="tr-TR" sz="2000" dirty="0" smtClean="0"/>
              <a:t> as set </a:t>
            </a:r>
            <a:r>
              <a:rPr lang="tr-TR" altLang="tr-TR" sz="2000" dirty="0" err="1" smtClean="0"/>
              <a:t>by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Board of </a:t>
            </a:r>
            <a:r>
              <a:rPr lang="tr-TR" altLang="tr-TR" sz="2000" dirty="0" err="1" smtClean="0"/>
              <a:t>Trustees</a:t>
            </a:r>
            <a:r>
              <a:rPr lang="tr-TR" altLang="tr-TR" sz="2000" dirty="0" smtClean="0"/>
              <a:t>. </a:t>
            </a:r>
            <a:r>
              <a:rPr lang="tr-TR" altLang="tr-TR" sz="2000" dirty="0" err="1" smtClean="0"/>
              <a:t>This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fee</a:t>
            </a:r>
            <a:r>
              <a:rPr lang="tr-TR" altLang="tr-TR" sz="2000" dirty="0" smtClean="0"/>
              <a:t> is </a:t>
            </a:r>
            <a:r>
              <a:rPr lang="tr-TR" altLang="tr-TR" sz="2000" dirty="0" err="1" smtClean="0"/>
              <a:t>payable</a:t>
            </a:r>
            <a:r>
              <a:rPr lang="tr-TR" altLang="tr-TR" sz="2000" dirty="0" smtClean="0"/>
              <a:t> in </a:t>
            </a:r>
            <a:r>
              <a:rPr lang="tr-TR" altLang="tr-TR" sz="2000" dirty="0" err="1" smtClean="0"/>
              <a:t>two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installments</a:t>
            </a:r>
            <a:r>
              <a:rPr lang="tr-TR" altLang="tr-TR" sz="2000" dirty="0" smtClean="0"/>
              <a:t> at </a:t>
            </a:r>
            <a:r>
              <a:rPr lang="tr-TR" altLang="tr-TR" sz="2000" dirty="0" err="1" smtClean="0"/>
              <a:t>the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beginning</a:t>
            </a:r>
            <a:r>
              <a:rPr lang="tr-TR" altLang="tr-TR" sz="2000" dirty="0" smtClean="0"/>
              <a:t> of </a:t>
            </a:r>
            <a:r>
              <a:rPr lang="tr-TR" altLang="tr-TR" sz="2000" dirty="0" err="1" smtClean="0"/>
              <a:t>each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semester</a:t>
            </a:r>
            <a:r>
              <a:rPr lang="tr-TR" altLang="tr-TR" sz="2000" dirty="0" smtClean="0"/>
              <a:t>.</a:t>
            </a:r>
          </a:p>
          <a:p>
            <a:pPr algn="just">
              <a:lnSpc>
                <a:spcPct val="110000"/>
              </a:lnSpc>
            </a:pPr>
            <a:endParaRPr lang="tr-TR" altLang="tr-TR" sz="2000" dirty="0" smtClean="0"/>
          </a:p>
          <a:p>
            <a:pPr algn="just">
              <a:lnSpc>
                <a:spcPct val="110000"/>
              </a:lnSpc>
            </a:pPr>
            <a:r>
              <a:rPr lang="tr-TR" altLang="tr-TR" sz="2000" dirty="0" err="1" smtClean="0"/>
              <a:t>There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are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also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various</a:t>
            </a:r>
            <a:r>
              <a:rPr lang="tr-TR" altLang="tr-TR" sz="2000" dirty="0" smtClean="0"/>
              <a:t> </a:t>
            </a:r>
            <a:r>
              <a:rPr lang="tr-TR" altLang="tr-TR" sz="2000" dirty="0" err="1" smtClean="0"/>
              <a:t>scholarships</a:t>
            </a:r>
            <a:r>
              <a:rPr lang="tr-TR" altLang="tr-TR" sz="2000" dirty="0" smtClean="0"/>
              <a:t>.</a:t>
            </a:r>
            <a:endParaRPr lang="en-US" altLang="tr-TR" sz="2000" dirty="0" smtClean="0"/>
          </a:p>
          <a:p>
            <a:endParaRPr lang="tr-TR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315" y="2361324"/>
            <a:ext cx="4558685" cy="3039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809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99970" y="6056510"/>
            <a:ext cx="2081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www.cankaya.edu.tr</a:t>
            </a:r>
            <a:endParaRPr lang="tr-T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661" y="4425042"/>
            <a:ext cx="4302339" cy="1631468"/>
          </a:xfrm>
          <a:prstGeom prst="rect">
            <a:avLst/>
          </a:prstGeom>
        </p:spPr>
      </p:pic>
      <p:pic>
        <p:nvPicPr>
          <p:cNvPr id="5" name="Picture 1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5730"/>
            <a:ext cx="7684850" cy="406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</Words>
  <Application>Microsoft Office PowerPoint</Application>
  <PresentationFormat>Geniş ekran</PresentationFormat>
  <Paragraphs>10</Paragraphs>
  <Slides>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Deha Çaman</dc:creator>
  <cp:lastModifiedBy>Deha Çaman</cp:lastModifiedBy>
  <cp:revision>18</cp:revision>
  <dcterms:created xsi:type="dcterms:W3CDTF">2015-07-28T11:00:28Z</dcterms:created>
  <dcterms:modified xsi:type="dcterms:W3CDTF">2015-10-08T13:10:27Z</dcterms:modified>
</cp:coreProperties>
</file>